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67442372-D8FA-4130-A2EE-30BC12359FF6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D42D7B67-B256-42FF-8609-6CECECC2A22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r.wikipedia.org/wiki/%D0%92%D0%B0%D1%98%D0%B0%D1%80%D1%81%D1%82%D0%B2%D0%BE" TargetMode="External"/><Relationship Id="rId3" Type="http://schemas.openxmlformats.org/officeDocument/2006/relationships/hyperlink" Target="https://sr.wikipedia.org/wiki/%D0%A2%D0%B5%D0%BA%D1%81%D1%82%D1%83%D1%80%D0%B0" TargetMode="External"/><Relationship Id="rId7" Type="http://schemas.openxmlformats.org/officeDocument/2006/relationships/hyperlink" Target="https://sr.wikipedia.org/wiki/%D0%93%D1%80%D0%B0%D1%84%D0%B8%D0%BA%D0%B0" TargetMode="External"/><Relationship Id="rId2" Type="http://schemas.openxmlformats.org/officeDocument/2006/relationships/hyperlink" Target="https://sr.wikipedia.org/wiki/%D0%91%D0%BE%D1%98%D0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r.wikipedia.org/wiki/%D0%A1%D0%BB%D0%B8%D0%BA%D0%B0%D1%80%D1%81%D1%82%D0%B2%D0%BE" TargetMode="External"/><Relationship Id="rId11" Type="http://schemas.openxmlformats.org/officeDocument/2006/relationships/hyperlink" Target="https://sr.wikipedia.org/w/index.php?title=%D0%A2%D0%B5%D0%BA%D1%81%D1%82%D1%83%D1%80%D0%B5&amp;action=edit&amp;redlink=1" TargetMode="External"/><Relationship Id="rId5" Type="http://schemas.openxmlformats.org/officeDocument/2006/relationships/hyperlink" Target="https://sr.wikipedia.org/wiki/%D0%9F%D1%80%D0%BE%D1%81%D1%82%D0%BE%D1%80" TargetMode="External"/><Relationship Id="rId10" Type="http://schemas.openxmlformats.org/officeDocument/2006/relationships/hyperlink" Target="https://sr.wikipedia.org/w/index.php?title=%D0%9B%D0%B8%D0%BA&amp;action=edit&amp;redlink=1" TargetMode="External"/><Relationship Id="rId4" Type="http://schemas.openxmlformats.org/officeDocument/2006/relationships/hyperlink" Target="https://sr.wikipedia.org/wiki/%D0%9E%D0%B1%D0%BB%D0%B8%D0%BA" TargetMode="External"/><Relationship Id="rId9" Type="http://schemas.openxmlformats.org/officeDocument/2006/relationships/hyperlink" Target="https://sr.wikipedia.org/wiki/%D0%9F%D1%80%D0%B0%D0%B2%D0%B0_(%D0%BB%D0%B8%D0%BD%D0%B8%D1%98%D0%B0)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r.wikipedia.org/wiki/%D0%A2%D0%B5%D0%BE_%D0%B2%D0%B0%D0%BD_%D0%94%D1%83%D1%81%D0%B1%D1%83%D1%80%D0%B3" TargetMode="External"/><Relationship Id="rId2" Type="http://schemas.openxmlformats.org/officeDocument/2006/relationships/hyperlink" Target="https://sr.wikipedia.org/wiki/%D0%94%D0%B5_%D0%A1%D1%82%D0%B8%D1%98%D0%B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r.wikipedia.org/wiki/%D0%9F%D0%B8%D1%82_%D0%9C%D0%BE%D0%BD%D0%B4%D1%80%D0%B8%D1%98%D0%B0%D0%B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Apstraktna</a:t>
            </a:r>
            <a:r>
              <a:rPr lang="en-US" dirty="0" smtClean="0"/>
              <a:t> </a:t>
            </a:r>
            <a:r>
              <a:rPr lang="en-US" dirty="0" err="1" smtClean="0"/>
              <a:t>umetnost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1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36911"/>
            <a:ext cx="6255488" cy="1547001"/>
          </a:xfrm>
        </p:spPr>
        <p:txBody>
          <a:bodyPr>
            <a:normAutofit/>
          </a:bodyPr>
          <a:lstStyle/>
          <a:p>
            <a:r>
              <a:rPr lang="sr-Latn-RS" sz="6600" dirty="0" smtClean="0"/>
              <a:t>UNA BATINIC II9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442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7239000" cy="6051072"/>
          </a:xfrm>
        </p:spPr>
        <p:txBody>
          <a:bodyPr/>
          <a:lstStyle/>
          <a:p>
            <a:r>
              <a:rPr lang="en-US" b="1" dirty="0" err="1"/>
              <a:t>Apstraktna</a:t>
            </a:r>
            <a:r>
              <a:rPr lang="en-US" b="1" dirty="0"/>
              <a:t> </a:t>
            </a:r>
            <a:r>
              <a:rPr lang="en-US" b="1" dirty="0" err="1"/>
              <a:t>ili</a:t>
            </a:r>
            <a:r>
              <a:rPr lang="en-US" b="1" dirty="0"/>
              <a:t> </a:t>
            </a:r>
            <a:r>
              <a:rPr lang="en-US" b="1" dirty="0" err="1"/>
              <a:t>nepredmetna</a:t>
            </a:r>
            <a:r>
              <a:rPr lang="en-US" b="1" dirty="0"/>
              <a:t> </a:t>
            </a:r>
            <a:r>
              <a:rPr lang="en-US" b="1" dirty="0" err="1"/>
              <a:t>umetnost</a:t>
            </a:r>
            <a:r>
              <a:rPr lang="en-US" dirty="0"/>
              <a:t> se </a:t>
            </a:r>
            <a:r>
              <a:rPr lang="en-US" dirty="0" err="1"/>
              <a:t>veže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subjektivno</a:t>
            </a:r>
            <a:r>
              <a:rPr lang="en-US" dirty="0"/>
              <a:t>, </a:t>
            </a:r>
            <a:r>
              <a:rPr lang="en-US" dirty="0" err="1"/>
              <a:t>emotivno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racionalno</a:t>
            </a:r>
            <a:r>
              <a:rPr lang="en-US" dirty="0"/>
              <a:t> </a:t>
            </a:r>
            <a:r>
              <a:rPr lang="en-US" dirty="0" err="1"/>
              <a:t>umetničko</a:t>
            </a:r>
            <a:r>
              <a:rPr lang="en-US" dirty="0"/>
              <a:t> </a:t>
            </a:r>
            <a:r>
              <a:rPr lang="en-US" dirty="0" err="1"/>
              <a:t>izražavanje</a:t>
            </a:r>
            <a:r>
              <a:rPr lang="en-US" dirty="0"/>
              <a:t>, </a:t>
            </a:r>
            <a:r>
              <a:rPr lang="en-US" dirty="0" err="1"/>
              <a:t>koje</a:t>
            </a:r>
            <a:r>
              <a:rPr lang="en-US" dirty="0"/>
              <a:t> ne </a:t>
            </a:r>
            <a:r>
              <a:rPr lang="en-US" dirty="0" err="1"/>
              <a:t>sledi</a:t>
            </a:r>
            <a:r>
              <a:rPr lang="en-US" dirty="0"/>
              <a:t> </a:t>
            </a:r>
            <a:r>
              <a:rPr lang="en-US" dirty="0" err="1"/>
              <a:t>prirodne</a:t>
            </a:r>
            <a:r>
              <a:rPr lang="en-US" dirty="0"/>
              <a:t> </a:t>
            </a:r>
            <a:r>
              <a:rPr lang="en-US" dirty="0" err="1"/>
              <a:t>zakone</a:t>
            </a:r>
            <a:r>
              <a:rPr lang="en-US" dirty="0"/>
              <a:t> </a:t>
            </a:r>
            <a:r>
              <a:rPr lang="en-US" dirty="0" err="1">
                <a:hlinkClick r:id="rId2" tooltip="Boja"/>
              </a:rPr>
              <a:t>boje</a:t>
            </a:r>
            <a:r>
              <a:rPr lang="en-US" dirty="0"/>
              <a:t>, </a:t>
            </a:r>
            <a:r>
              <a:rPr lang="en-US" dirty="0" err="1">
                <a:hlinkClick r:id="rId3" tooltip="Tekstura"/>
              </a:rPr>
              <a:t>teksture</a:t>
            </a:r>
            <a:r>
              <a:rPr lang="en-US" dirty="0"/>
              <a:t>, </a:t>
            </a:r>
            <a:r>
              <a:rPr lang="en-US" dirty="0" err="1">
                <a:hlinkClick r:id="rId4" tooltip="Oblik"/>
              </a:rPr>
              <a:t>oblika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 </a:t>
            </a:r>
            <a:r>
              <a:rPr lang="en-US" dirty="0" err="1">
                <a:hlinkClick r:id="rId5" tooltip="Prostor"/>
              </a:rPr>
              <a:t>prostora</a:t>
            </a:r>
            <a:r>
              <a:rPr lang="en-US" dirty="0"/>
              <a:t>. </a:t>
            </a:r>
            <a:r>
              <a:rPr lang="en-US" dirty="0" err="1"/>
              <a:t>Bilo</a:t>
            </a:r>
            <a:r>
              <a:rPr lang="en-US" dirty="0"/>
              <a:t> da se </a:t>
            </a:r>
            <a:r>
              <a:rPr lang="en-US" dirty="0" err="1"/>
              <a:t>radi</a:t>
            </a:r>
            <a:r>
              <a:rPr lang="en-US" dirty="0"/>
              <a:t> o </a:t>
            </a:r>
            <a:r>
              <a:rPr lang="en-US" dirty="0" err="1">
                <a:hlinkClick r:id="rId6" tooltip="Slikarstvo"/>
              </a:rPr>
              <a:t>slikarstvu</a:t>
            </a:r>
            <a:r>
              <a:rPr lang="en-US" dirty="0"/>
              <a:t>, </a:t>
            </a:r>
            <a:r>
              <a:rPr lang="en-US" dirty="0" err="1">
                <a:hlinkClick r:id="rId7" tooltip="Grafika"/>
              </a:rPr>
              <a:t>grafici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 </a:t>
            </a:r>
            <a:r>
              <a:rPr lang="en-US" dirty="0" err="1">
                <a:hlinkClick r:id="rId8" tooltip="Vajarstvo"/>
              </a:rPr>
              <a:t>vajarstvu</a:t>
            </a:r>
            <a:r>
              <a:rPr lang="en-US" dirty="0"/>
              <a:t> 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nekoj</a:t>
            </a:r>
            <a:r>
              <a:rPr lang="en-US" dirty="0"/>
              <a:t> </a:t>
            </a:r>
            <a:r>
              <a:rPr lang="en-US" dirty="0" err="1"/>
              <a:t>drugoj</a:t>
            </a:r>
            <a:r>
              <a:rPr lang="en-US" dirty="0"/>
              <a:t> </a:t>
            </a:r>
            <a:r>
              <a:rPr lang="en-US" dirty="0" err="1"/>
              <a:t>umetničkoj</a:t>
            </a:r>
            <a:r>
              <a:rPr lang="en-US" dirty="0"/>
              <a:t> </a:t>
            </a:r>
            <a:r>
              <a:rPr lang="en-US" dirty="0" err="1"/>
              <a:t>formi</a:t>
            </a:r>
            <a:r>
              <a:rPr lang="en-US" dirty="0"/>
              <a:t>, </a:t>
            </a:r>
            <a:r>
              <a:rPr lang="en-US" dirty="0" err="1"/>
              <a:t>umetnik</a:t>
            </a:r>
            <a:r>
              <a:rPr lang="en-US" dirty="0"/>
              <a:t> </a:t>
            </a:r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izražava</a:t>
            </a:r>
            <a:r>
              <a:rPr lang="en-US" dirty="0"/>
              <a:t> </a:t>
            </a:r>
            <a:r>
              <a:rPr lang="en-US" dirty="0" err="1"/>
              <a:t>sebe</a:t>
            </a:r>
            <a:r>
              <a:rPr lang="en-US" dirty="0"/>
              <a:t> </a:t>
            </a:r>
            <a:r>
              <a:rPr lang="en-US" dirty="0" err="1"/>
              <a:t>slobodnim</a:t>
            </a:r>
            <a:r>
              <a:rPr lang="en-US" dirty="0"/>
              <a:t> </a:t>
            </a:r>
            <a:r>
              <a:rPr lang="en-US" dirty="0" err="1"/>
              <a:t>korištenjem</a:t>
            </a:r>
            <a:r>
              <a:rPr lang="en-US" dirty="0"/>
              <a:t> </a:t>
            </a:r>
            <a:r>
              <a:rPr lang="en-US" dirty="0" err="1">
                <a:hlinkClick r:id="rId9" tooltip="Prava (linija)"/>
              </a:rPr>
              <a:t>linija</a:t>
            </a:r>
            <a:r>
              <a:rPr lang="en-US" dirty="0"/>
              <a:t>, </a:t>
            </a:r>
            <a:r>
              <a:rPr lang="en-US" dirty="0" err="1">
                <a:hlinkClick r:id="rId10" tooltip="Lik (stranica ne postoji)"/>
              </a:rPr>
              <a:t>likova</a:t>
            </a:r>
            <a:r>
              <a:rPr lang="en-US" dirty="0"/>
              <a:t>, </a:t>
            </a:r>
            <a:r>
              <a:rPr lang="en-US" dirty="0" err="1"/>
              <a:t>boje</a:t>
            </a:r>
            <a:r>
              <a:rPr lang="en-US" dirty="0"/>
              <a:t>, </a:t>
            </a:r>
            <a:r>
              <a:rPr lang="en-US" dirty="0" err="1">
                <a:hlinkClick r:id="rId11" tooltip="Teksture (stranica ne postoji)"/>
              </a:rPr>
              <a:t>teksture</a:t>
            </a:r>
            <a:r>
              <a:rPr lang="en-US" dirty="0"/>
              <a:t> 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oblika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prostora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7239000" cy="6123080"/>
          </a:xfrm>
        </p:spPr>
        <p:txBody>
          <a:bodyPr/>
          <a:lstStyle/>
          <a:p>
            <a:r>
              <a:rPr lang="vi-VN" dirty="0"/>
              <a:t>Među slikare koji pripadaju ovom pravcu </a:t>
            </a:r>
            <a:r>
              <a:rPr lang="vi-VN" dirty="0" smtClean="0"/>
              <a:t>spadaju</a:t>
            </a:r>
            <a:r>
              <a:rPr lang="sr-Latn-R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Fransis Pikabija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Vasilij Kandinski</a:t>
            </a:r>
          </a:p>
          <a:p>
            <a:r>
              <a:rPr lang="sr-Latn-RS" dirty="0" smtClean="0"/>
              <a:t>Smatra se da su prvi slikari bili: Mihail Larijonova,Rober Delonea,Franc Kupku...Zatim slikar svajcarskog porekla Paul Kle i Holandjanin Pit Mondrijan.</a:t>
            </a:r>
          </a:p>
          <a:p>
            <a:r>
              <a:rPr lang="sr-Latn-RS" dirty="0" smtClean="0"/>
              <a:t>Ikona apstraktnog slikarstva je Kazimir Maljeviceva.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Karakteristike pravca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uopšte</a:t>
            </a:r>
            <a:r>
              <a:rPr lang="en-US" dirty="0"/>
              <a:t> </a:t>
            </a:r>
            <a:r>
              <a:rPr lang="en-US" dirty="0" err="1"/>
              <a:t>apstrakcija</a:t>
            </a:r>
            <a:r>
              <a:rPr lang="en-US" dirty="0"/>
              <a:t> je </a:t>
            </a:r>
            <a:r>
              <a:rPr lang="en-US" dirty="0" err="1"/>
              <a:t>nepredmetna</a:t>
            </a:r>
            <a:r>
              <a:rPr lang="en-US" dirty="0"/>
              <a:t> </a:t>
            </a:r>
            <a:r>
              <a:rPr lang="en-US" dirty="0" err="1"/>
              <a:t>umetnost</a:t>
            </a:r>
            <a:r>
              <a:rPr lang="en-US" dirty="0"/>
              <a:t> bez </a:t>
            </a:r>
            <a:r>
              <a:rPr lang="en-US" dirty="0" err="1"/>
              <a:t>predstavljanja</a:t>
            </a:r>
            <a:r>
              <a:rPr lang="en-US" dirty="0"/>
              <a:t> </a:t>
            </a:r>
            <a:r>
              <a:rPr lang="en-US" dirty="0" err="1"/>
              <a:t>prirodnih</a:t>
            </a:r>
            <a:r>
              <a:rPr lang="en-US" dirty="0"/>
              <a:t> </a:t>
            </a:r>
            <a:r>
              <a:rPr lang="en-US" dirty="0" err="1" smtClean="0"/>
              <a:t>slika</a:t>
            </a:r>
            <a:r>
              <a:rPr lang="sr-Latn-RS" dirty="0" smtClean="0"/>
              <a:t>.</a:t>
            </a:r>
          </a:p>
          <a:p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pravca</a:t>
            </a:r>
            <a:r>
              <a:rPr lang="en-US" dirty="0" smtClean="0"/>
              <a:t>:</a:t>
            </a:r>
            <a:endParaRPr lang="sr-Latn-RS" dirty="0" smtClean="0"/>
          </a:p>
          <a:p>
            <a:pPr marL="0" indent="0">
              <a:buNone/>
            </a:pPr>
            <a:r>
              <a:rPr lang="sr-Latn-RS" dirty="0" smtClean="0"/>
              <a:t> 1.</a:t>
            </a:r>
            <a:r>
              <a:rPr lang="en-US" dirty="0"/>
              <a:t> </a:t>
            </a:r>
            <a:r>
              <a:rPr lang="en-US" dirty="0" err="1"/>
              <a:t>Ekspresivana</a:t>
            </a:r>
            <a:r>
              <a:rPr lang="en-US" dirty="0"/>
              <a:t> </a:t>
            </a:r>
            <a:r>
              <a:rPr lang="en-US" dirty="0" err="1"/>
              <a:t>apstrakcija</a:t>
            </a:r>
            <a:r>
              <a:rPr lang="en-US" dirty="0"/>
              <a:t> </a:t>
            </a:r>
            <a:r>
              <a:rPr lang="en-US" dirty="0" err="1"/>
              <a:t>upotrebljavana</a:t>
            </a:r>
            <a:r>
              <a:rPr lang="en-US" dirty="0"/>
              <a:t> od </a:t>
            </a:r>
            <a:r>
              <a:rPr lang="en-US" dirty="0" err="1"/>
              <a:t>Vasilija</a:t>
            </a:r>
            <a:r>
              <a:rPr lang="en-US" dirty="0"/>
              <a:t> </a:t>
            </a:r>
            <a:r>
              <a:rPr lang="en-US" dirty="0" err="1"/>
              <a:t>Kandinskog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prijatelja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 </a:t>
            </a:r>
            <a:r>
              <a:rPr lang="sr-Latn-RS" dirty="0" smtClean="0"/>
              <a:t>2.</a:t>
            </a:r>
            <a:r>
              <a:rPr lang="en-US" dirty="0"/>
              <a:t> </a:t>
            </a:r>
            <a:r>
              <a:rPr lang="en-US" dirty="0" err="1"/>
              <a:t>Geometrijska</a:t>
            </a:r>
            <a:r>
              <a:rPr lang="en-US" dirty="0"/>
              <a:t> </a:t>
            </a:r>
            <a:r>
              <a:rPr lang="en-US" dirty="0" err="1"/>
              <a:t>apstrakcija</a:t>
            </a:r>
            <a:r>
              <a:rPr lang="en-US" dirty="0"/>
              <a:t> </a:t>
            </a:r>
            <a:r>
              <a:rPr lang="en-US" dirty="0" err="1"/>
              <a:t>ostvarena</a:t>
            </a:r>
            <a:r>
              <a:rPr lang="en-US" dirty="0"/>
              <a:t> od pre </a:t>
            </a:r>
            <a:r>
              <a:rPr lang="en-US" dirty="0" err="1"/>
              <a:t>svega</a:t>
            </a:r>
            <a:r>
              <a:rPr lang="en-US" dirty="0"/>
              <a:t> </a:t>
            </a:r>
            <a:r>
              <a:rPr lang="en-US" dirty="0" err="1"/>
              <a:t>supermatiste</a:t>
            </a:r>
            <a:r>
              <a:rPr lang="en-US" dirty="0"/>
              <a:t> </a:t>
            </a:r>
            <a:r>
              <a:rPr lang="en-US" dirty="0" err="1"/>
              <a:t>Kazimira</a:t>
            </a:r>
            <a:r>
              <a:rPr lang="en-US" dirty="0"/>
              <a:t> </a:t>
            </a:r>
            <a:r>
              <a:rPr lang="en-US" dirty="0" err="1"/>
              <a:t>Maleviča</a:t>
            </a:r>
            <a:r>
              <a:rPr lang="en-US" dirty="0"/>
              <a:t>, </a:t>
            </a:r>
            <a:r>
              <a:rPr lang="en-US" dirty="0" err="1"/>
              <a:t>pokreta</a:t>
            </a:r>
            <a:r>
              <a:rPr lang="en-US" dirty="0"/>
              <a:t> </a:t>
            </a:r>
            <a:r>
              <a:rPr lang="en-US" dirty="0">
                <a:hlinkClick r:id="rId2" tooltip="De Stijl"/>
              </a:rPr>
              <a:t>De </a:t>
            </a:r>
            <a:r>
              <a:rPr lang="en-US" dirty="0" err="1">
                <a:hlinkClick r:id="rId2" tooltip="De Stijl"/>
              </a:rPr>
              <a:t>Stijl</a:t>
            </a:r>
            <a:r>
              <a:rPr lang="en-US" dirty="0"/>
              <a:t> od </a:t>
            </a:r>
            <a:r>
              <a:rPr lang="en-US" dirty="0" err="1"/>
              <a:t>strane</a:t>
            </a:r>
            <a:r>
              <a:rPr lang="en-US" dirty="0"/>
              <a:t> </a:t>
            </a:r>
            <a:r>
              <a:rPr lang="en-US" u="sng" dirty="0" err="1">
                <a:hlinkClick r:id="rId3"/>
              </a:rPr>
              <a:t>Teo</a:t>
            </a:r>
            <a:r>
              <a:rPr lang="en-US" u="sng" dirty="0">
                <a:hlinkClick r:id="rId3"/>
              </a:rPr>
              <a:t> van </a:t>
            </a:r>
            <a:r>
              <a:rPr lang="en-US" u="sng" dirty="0" err="1">
                <a:hlinkClick r:id="rId3"/>
              </a:rPr>
              <a:t>Dusburga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 </a:t>
            </a:r>
            <a:r>
              <a:rPr lang="en-US" dirty="0">
                <a:hlinkClick r:id="rId4" tooltip="Pit Mondrijan"/>
              </a:rPr>
              <a:t>Pit </a:t>
            </a:r>
            <a:r>
              <a:rPr lang="en-US" dirty="0" err="1">
                <a:hlinkClick r:id="rId4" tooltip="Pit Mondrijan"/>
              </a:rPr>
              <a:t>Mondrijana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57" y="348324"/>
            <a:ext cx="2962474" cy="278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48324"/>
            <a:ext cx="410445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33045"/>
            <a:ext cx="2731053" cy="348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9912" y="4725144"/>
            <a:ext cx="4032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sr-Latn-RS" dirty="0" smtClean="0"/>
              <a:t>Plavi jahac,1903,ulje na platnu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dirty="0" smtClean="0"/>
              <a:t>Fuga‚,1914,ulje na platnu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dirty="0" smtClean="0"/>
              <a:t>Amazonka na konju,1911,ulje na platnu</a:t>
            </a:r>
          </a:p>
          <a:p>
            <a:r>
              <a:rPr lang="sr-Latn-RS" dirty="0"/>
              <a:t> </a:t>
            </a:r>
            <a:r>
              <a:rPr lang="sr-Latn-RS" dirty="0" smtClean="0"/>
              <a:t>                 Vasilij Kandinski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4876526" cy="612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0112" y="69269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Crvena kula,Danelova slika iz 1911.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6672"/>
            <a:ext cx="4592077" cy="507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7704" y="587727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          Paul Kle-autoportret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4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5676414" cy="561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3688" y="260648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Kazimir Maljevic,Crni kvadrat na beloj podlozi,1912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64" y="173685"/>
            <a:ext cx="2415943" cy="266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3685"/>
            <a:ext cx="3096344" cy="311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1" y="2996952"/>
            <a:ext cx="2619228" cy="360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35" y="3467213"/>
            <a:ext cx="3595489" cy="313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3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26</TotalTime>
  <Words>125</Words>
  <Application>Microsoft Office PowerPoint</Application>
  <PresentationFormat>On-screen Show (4:3)</PresentationFormat>
  <Paragraphs>20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Opulent</vt:lpstr>
      <vt:lpstr>Apstraktna umetnost</vt:lpstr>
      <vt:lpstr>PowerPoint Presentation</vt:lpstr>
      <vt:lpstr>PowerPoint Presentation</vt:lpstr>
      <vt:lpstr>Karakteristike pravca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UNA BATINIC II9</vt:lpstr>
    </vt:vector>
  </TitlesOfParts>
  <Company>Office Black Edition - tum0r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Apstraktna umetnost</dc:title>
  <dc:creator>DANE</dc:creator>
  <cp:lastModifiedBy>DANE</cp:lastModifiedBy>
  <cp:revision>3</cp:revision>
  <dcterms:created xsi:type="dcterms:W3CDTF">2019-04-15T09:43:26Z</dcterms:created>
  <dcterms:modified xsi:type="dcterms:W3CDTF">2019-04-15T10:09:44Z</dcterms:modified>
</cp:coreProperties>
</file>